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BEB3C60-6041-4BCF-ADF0-E849FE364871}" type="datetimeFigureOut">
              <a:rPr lang="id-ID" smtClean="0"/>
              <a:t>14/08/2017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A6F6376-692B-4E7C-A32E-E857734989C8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B3C60-6041-4BCF-ADF0-E849FE364871}" type="datetimeFigureOut">
              <a:rPr lang="id-ID" smtClean="0"/>
              <a:t>14/08/2017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F6376-692B-4E7C-A32E-E857734989C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B3C60-6041-4BCF-ADF0-E849FE364871}" type="datetimeFigureOut">
              <a:rPr lang="id-ID" smtClean="0"/>
              <a:t>14/08/2017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F6376-692B-4E7C-A32E-E857734989C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EB3C60-6041-4BCF-ADF0-E849FE364871}" type="datetimeFigureOut">
              <a:rPr lang="id-ID" smtClean="0"/>
              <a:t>14/08/2017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A6F6376-692B-4E7C-A32E-E857734989C8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BEB3C60-6041-4BCF-ADF0-E849FE364871}" type="datetimeFigureOut">
              <a:rPr lang="id-ID" smtClean="0"/>
              <a:t>14/08/2017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A6F6376-692B-4E7C-A32E-E857734989C8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B3C60-6041-4BCF-ADF0-E849FE364871}" type="datetimeFigureOut">
              <a:rPr lang="id-ID" smtClean="0"/>
              <a:t>14/08/2017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F6376-692B-4E7C-A32E-E857734989C8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B3C60-6041-4BCF-ADF0-E849FE364871}" type="datetimeFigureOut">
              <a:rPr lang="id-ID" smtClean="0"/>
              <a:t>14/08/2017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F6376-692B-4E7C-A32E-E857734989C8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EB3C60-6041-4BCF-ADF0-E849FE364871}" type="datetimeFigureOut">
              <a:rPr lang="id-ID" smtClean="0"/>
              <a:t>14/08/2017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A6F6376-692B-4E7C-A32E-E857734989C8}" type="slidenum">
              <a:rPr lang="id-ID" smtClean="0"/>
              <a:t>‹#›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B3C60-6041-4BCF-ADF0-E849FE364871}" type="datetimeFigureOut">
              <a:rPr lang="id-ID" smtClean="0"/>
              <a:t>14/08/2017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F6376-692B-4E7C-A32E-E857734989C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EB3C60-6041-4BCF-ADF0-E849FE364871}" type="datetimeFigureOut">
              <a:rPr lang="id-ID" smtClean="0"/>
              <a:t>14/08/2017</a:t>
            </a:fld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A6F6376-692B-4E7C-A32E-E857734989C8}" type="slidenum">
              <a:rPr lang="id-ID" smtClean="0"/>
              <a:t>‹#›</a:t>
            </a:fld>
            <a:endParaRPr lang="id-ID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EB3C60-6041-4BCF-ADF0-E849FE364871}" type="datetimeFigureOut">
              <a:rPr lang="id-ID" smtClean="0"/>
              <a:t>14/08/2017</a:t>
            </a:fld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A6F6376-692B-4E7C-A32E-E857734989C8}" type="slidenum">
              <a:rPr lang="id-ID" smtClean="0"/>
              <a:t>‹#›</a:t>
            </a:fld>
            <a:endParaRPr lang="id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BEB3C60-6041-4BCF-ADF0-E849FE364871}" type="datetimeFigureOut">
              <a:rPr lang="id-ID" smtClean="0"/>
              <a:t>14/08/2017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A6F6376-692B-4E7C-A32E-E857734989C8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2246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08912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id-ID" sz="2800" b="1" dirty="0" smtClean="0">
                <a:solidFill>
                  <a:schemeClr val="tx1"/>
                </a:solidFill>
              </a:rPr>
              <a:t>Kebutuhan sarana &amp; prasarana pelayanan</a:t>
            </a:r>
            <a:endParaRPr lang="id-ID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67703167"/>
              </p:ext>
            </p:extLst>
          </p:nvPr>
        </p:nvGraphicFramePr>
        <p:xfrm>
          <a:off x="467544" y="1196752"/>
          <a:ext cx="7787208" cy="527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92"/>
                <a:gridCol w="2520280"/>
                <a:gridCol w="1152128"/>
                <a:gridCol w="1152128"/>
                <a:gridCol w="1080120"/>
                <a:gridCol w="144016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id-ID" sz="12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NO</a:t>
                      </a:r>
                      <a:endParaRPr lang="id-ID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d-ID" sz="12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NAMA ALAT/RUANGAN</a:t>
                      </a:r>
                      <a:endParaRPr lang="id-ID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d-ID" sz="12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KEBUTUHAN ALAT</a:t>
                      </a:r>
                      <a:endParaRPr lang="id-ID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d-ID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ADA</a:t>
                      </a:r>
                      <a:endParaRPr lang="id-ID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BUTUH</a:t>
                      </a:r>
                      <a:endParaRPr lang="id-ID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KURANG</a:t>
                      </a:r>
                      <a:endParaRPr lang="id-ID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TINDAK LANJUT</a:t>
                      </a:r>
                      <a:endParaRPr lang="id-ID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6.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Loket Information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a.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b.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7.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Loket Perekaman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a.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b.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8.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Loket Penyerahan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a.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b.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9.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Loket Pengarsipan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a.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b.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35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08912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id-ID" sz="2800" b="1" dirty="0" smtClean="0">
                <a:solidFill>
                  <a:schemeClr val="tx1"/>
                </a:solidFill>
              </a:rPr>
              <a:t>Kebutuhan sarana &amp; prasarana pelayanan</a:t>
            </a:r>
            <a:endParaRPr lang="id-ID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61419309"/>
              </p:ext>
            </p:extLst>
          </p:nvPr>
        </p:nvGraphicFramePr>
        <p:xfrm>
          <a:off x="467544" y="1196752"/>
          <a:ext cx="7787208" cy="527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92"/>
                <a:gridCol w="2520280"/>
                <a:gridCol w="1152128"/>
                <a:gridCol w="1152128"/>
                <a:gridCol w="1080120"/>
                <a:gridCol w="144016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id-ID" sz="12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NO</a:t>
                      </a:r>
                      <a:endParaRPr lang="id-ID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d-ID" sz="12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NAMA ALAT/RUANGAN</a:t>
                      </a:r>
                      <a:endParaRPr lang="id-ID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d-ID" sz="12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KEBUTUHAN ALAT</a:t>
                      </a:r>
                      <a:endParaRPr lang="id-ID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d-ID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ADA</a:t>
                      </a:r>
                      <a:endParaRPr lang="id-ID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BUTUH</a:t>
                      </a:r>
                      <a:endParaRPr lang="id-ID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KURANG</a:t>
                      </a:r>
                      <a:endParaRPr lang="id-ID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TINDAK LANJUT</a:t>
                      </a:r>
                      <a:endParaRPr lang="id-ID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10.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Kecamatan Sitiung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a.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b.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c.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11.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Kecamatan Kotobaru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a.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b.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c.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12.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Kecamatan</a:t>
                      </a:r>
                      <a:r>
                        <a:rPr lang="id-ID" sz="120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 Sungai Rumbai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a.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b.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c.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185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1. Penyediaan informasi yang dapat diakses masyarakat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Tujuan :</a:t>
            </a:r>
          </a:p>
          <a:p>
            <a:pPr marL="265113" indent="0">
              <a:buNone/>
            </a:pPr>
            <a:r>
              <a:rPr lang="id-ID" dirty="0"/>
              <a:t>kegiatan ini merupakan penyajian/penyediaan sarana informasi kepda masyarakat tentang pelayanan pendaftaran penduduk dan pencataan sipil, umumnya tentang pengelolaan dan kebijakan administrasi kependudukan</a:t>
            </a:r>
          </a:p>
          <a:p>
            <a:r>
              <a:rPr lang="id-ID" dirty="0" smtClean="0"/>
              <a:t>Sasaran :</a:t>
            </a:r>
          </a:p>
          <a:p>
            <a:pPr marL="722313" indent="-457200">
              <a:buAutoNum type="alphaLcPeriod"/>
            </a:pPr>
            <a:r>
              <a:rPr lang="id-ID" dirty="0"/>
              <a:t>Website disdukcapil</a:t>
            </a:r>
          </a:p>
          <a:p>
            <a:pPr marL="722313" indent="-457200">
              <a:buAutoNum type="alphaLcPeriod"/>
            </a:pPr>
            <a:r>
              <a:rPr lang="id-ID" dirty="0"/>
              <a:t>Media elektronik (Radio)</a:t>
            </a:r>
          </a:p>
          <a:p>
            <a:pPr marL="722313" indent="-457200">
              <a:buAutoNum type="alphaLcPeriod"/>
            </a:pPr>
            <a:r>
              <a:rPr lang="id-ID" dirty="0"/>
              <a:t>Media cetak (Baliho, Leeflet, Brosur)</a:t>
            </a:r>
            <a:endParaRPr lang="id-ID" dirty="0" smtClean="0"/>
          </a:p>
          <a:p>
            <a:r>
              <a:rPr lang="id-ID" dirty="0" smtClean="0"/>
              <a:t>Hasil</a:t>
            </a:r>
          </a:p>
          <a:p>
            <a:pPr marL="265113" indent="0">
              <a:buNone/>
            </a:pPr>
            <a:r>
              <a:rPr lang="id-ID" dirty="0" smtClean="0"/>
              <a:t>Agar masyarakat dapat menerima informasi tentang penyelanggaraan dokumen kependudukan secara cepat update</a:t>
            </a:r>
            <a:r>
              <a:rPr lang="id-ID" dirty="0"/>
              <a:t>	</a:t>
            </a:r>
            <a:endParaRPr lang="id-ID" dirty="0" smtClean="0"/>
          </a:p>
          <a:p>
            <a:r>
              <a:rPr lang="id-ID" dirty="0" smtClean="0"/>
              <a:t>Usulan Dana : Rp. 63.000.000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9833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2. Pembangunan dan pengoperasian siak secara terpadu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dirty="0" smtClean="0"/>
              <a:t>Tujuan</a:t>
            </a:r>
          </a:p>
          <a:p>
            <a:pPr marL="265113" indent="0">
              <a:buNone/>
            </a:pPr>
            <a:r>
              <a:rPr lang="id-ID" dirty="0" smtClean="0"/>
              <a:t>Kegiatan ini merupakan pembangunan sarana/prasarana SIAK Online untuk penyediaan Database dan penerbitan dokumen berbasis NIK dalam pelayanan pendaftaran penduduk dan pencatatan sipil</a:t>
            </a:r>
          </a:p>
          <a:p>
            <a:r>
              <a:rPr lang="id-ID" dirty="0" smtClean="0"/>
              <a:t>Sasaran</a:t>
            </a:r>
          </a:p>
          <a:p>
            <a:pPr marL="265113" indent="0">
              <a:buNone/>
            </a:pPr>
            <a:r>
              <a:rPr lang="id-ID" dirty="0" smtClean="0"/>
              <a:t>Hardware</a:t>
            </a:r>
          </a:p>
          <a:p>
            <a:pPr marL="722313" indent="-457200">
              <a:buAutoNum type="alphaLcPeriod"/>
            </a:pPr>
            <a:r>
              <a:rPr lang="id-ID" dirty="0" smtClean="0"/>
              <a:t>Komputer (PC) client</a:t>
            </a:r>
          </a:p>
          <a:p>
            <a:pPr marL="722313" indent="-457200">
              <a:buAutoNum type="alphaLcPeriod"/>
            </a:pPr>
            <a:r>
              <a:rPr lang="id-ID" dirty="0" smtClean="0"/>
              <a:t>Printer KIA</a:t>
            </a:r>
          </a:p>
          <a:p>
            <a:pPr marL="722313" indent="-457200">
              <a:buAutoNum type="alphaLcPeriod"/>
            </a:pPr>
            <a:r>
              <a:rPr lang="id-ID" dirty="0" smtClean="0"/>
              <a:t>Server data Warehouse</a:t>
            </a:r>
          </a:p>
          <a:p>
            <a:pPr marL="265113" indent="0">
              <a:buNone/>
            </a:pPr>
            <a:r>
              <a:rPr lang="id-ID" dirty="0" smtClean="0"/>
              <a:t>Software = Windows Server</a:t>
            </a:r>
          </a:p>
          <a:p>
            <a:r>
              <a:rPr lang="id-ID" dirty="0" smtClean="0"/>
              <a:t>Usulan dana : 210.000.000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6854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id-ID" dirty="0" smtClean="0"/>
              <a:t>3. Pelatihan tenaga pengelola siak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124744"/>
            <a:ext cx="7467600" cy="5256584"/>
          </a:xfrm>
        </p:spPr>
        <p:txBody>
          <a:bodyPr>
            <a:normAutofit fontScale="92500" lnSpcReduction="20000"/>
          </a:bodyPr>
          <a:lstStyle/>
          <a:p>
            <a:r>
              <a:rPr lang="id-ID" dirty="0" smtClean="0"/>
              <a:t>Tujuan</a:t>
            </a:r>
          </a:p>
          <a:p>
            <a:pPr marL="265113" indent="0">
              <a:buNone/>
            </a:pPr>
            <a:r>
              <a:rPr lang="id-ID" dirty="0" smtClean="0"/>
              <a:t>Kegiatan ini diprioritaskan untuk peningkatan SDM tenaga pengelola SIAK khusunya bagi Operator dan Administrator dalam menyikapi perkembangan Aplikasi SIAK dan persiapan Kartu Identitas Anak kepada anak 0 – 16 Tahun</a:t>
            </a:r>
          </a:p>
          <a:p>
            <a:r>
              <a:rPr lang="id-ID" dirty="0" smtClean="0"/>
              <a:t>Sasaran</a:t>
            </a:r>
          </a:p>
          <a:p>
            <a:pPr marL="265113" indent="0">
              <a:buNone/>
            </a:pPr>
            <a:r>
              <a:rPr lang="id-ID" dirty="0" smtClean="0"/>
              <a:t>Tenaga pengelola SIAK</a:t>
            </a:r>
          </a:p>
          <a:p>
            <a:pPr marL="722313" indent="-457200">
              <a:buAutoNum type="alphaLcPeriod"/>
            </a:pPr>
            <a:r>
              <a:rPr lang="id-ID" dirty="0" smtClean="0"/>
              <a:t>Administrator</a:t>
            </a:r>
          </a:p>
          <a:p>
            <a:pPr marL="722313" indent="-457200">
              <a:buAutoNum type="alphaLcPeriod"/>
            </a:pPr>
            <a:r>
              <a:rPr lang="id-ID" dirty="0" smtClean="0"/>
              <a:t>Operator Dinas dan Kecamatan</a:t>
            </a:r>
          </a:p>
          <a:p>
            <a:r>
              <a:rPr lang="id-ID" dirty="0" smtClean="0"/>
              <a:t>Hasil</a:t>
            </a:r>
          </a:p>
          <a:p>
            <a:pPr marL="265113" indent="0">
              <a:buNone/>
            </a:pPr>
            <a:r>
              <a:rPr lang="id-ID" dirty="0"/>
              <a:t> </a:t>
            </a:r>
            <a:r>
              <a:rPr lang="id-ID" dirty="0" smtClean="0"/>
              <a:t>administrator dan Operator Dinas dan Kecamatan dapat mengoperasikan Aplikasi SIAK versi terbaru dan penerapan KIA di Kabupaten Dharmasraya tahun 2018</a:t>
            </a:r>
          </a:p>
          <a:p>
            <a:r>
              <a:rPr lang="id-ID" dirty="0" smtClean="0"/>
              <a:t>Usulan Dana = RP. 236.000.000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8196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4. Implementasi SIAK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/>
              <a:t>Tujuan</a:t>
            </a:r>
          </a:p>
          <a:p>
            <a:pPr marL="265113" indent="0">
              <a:buNone/>
            </a:pPr>
            <a:r>
              <a:rPr lang="id-ID" dirty="0"/>
              <a:t>Kegiatan ini </a:t>
            </a:r>
            <a:r>
              <a:rPr lang="id-ID" dirty="0" smtClean="0"/>
              <a:t>merupakan prioritas kelancaran operasional SIAK Online baik baik di Dinas maupun di Kecamatan dalam proses pemeliharaan Database dan penerbitan dokumen penduduk, pendaftaran penduduk dan pencatatn sipil serta pemeliharaan SIAK Online</a:t>
            </a:r>
            <a:endParaRPr lang="id-ID" dirty="0"/>
          </a:p>
          <a:p>
            <a:r>
              <a:rPr lang="id-ID" dirty="0"/>
              <a:t>Sasaran</a:t>
            </a:r>
          </a:p>
          <a:p>
            <a:pPr marL="722313" indent="-457200">
              <a:buAutoNum type="alphaLcPeriod"/>
            </a:pPr>
            <a:r>
              <a:rPr lang="id-ID" dirty="0" smtClean="0"/>
              <a:t>Intensif Administrator dan Operator</a:t>
            </a:r>
            <a:endParaRPr lang="id-ID" dirty="0"/>
          </a:p>
          <a:p>
            <a:pPr marL="722313" indent="-457200">
              <a:buAutoNum type="alphaLcPeriod"/>
            </a:pPr>
            <a:r>
              <a:rPr lang="id-ID" dirty="0" smtClean="0"/>
              <a:t>Pemeliharaan/Maintenence SIAK</a:t>
            </a:r>
            <a:endParaRPr lang="id-ID" dirty="0"/>
          </a:p>
          <a:p>
            <a:r>
              <a:rPr lang="id-ID" dirty="0"/>
              <a:t>Hasil</a:t>
            </a:r>
          </a:p>
          <a:p>
            <a:pPr marL="265113" indent="0">
              <a:buNone/>
            </a:pPr>
            <a:r>
              <a:rPr lang="id-ID" dirty="0" smtClean="0"/>
              <a:t>Operasional SIAK Online dapat berjalan lancar dan baik, baik di Dinas maupun di Kecamatan dalma rangka  pelayanan penerbitan dokumen penduduk</a:t>
            </a:r>
          </a:p>
          <a:p>
            <a:r>
              <a:rPr lang="id-ID" dirty="0" smtClean="0"/>
              <a:t>Usulan </a:t>
            </a:r>
            <a:r>
              <a:rPr lang="id-ID" dirty="0"/>
              <a:t>Dana = RP. </a:t>
            </a:r>
            <a:r>
              <a:rPr lang="id-ID" dirty="0" smtClean="0"/>
              <a:t>220.000.000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7785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5</a:t>
            </a:r>
            <a:r>
              <a:rPr lang="id-ID" dirty="0" smtClean="0"/>
              <a:t>. Sosialisasi kebijakan penduduk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Tujuan</a:t>
            </a:r>
          </a:p>
          <a:p>
            <a:pPr marL="265113" indent="0">
              <a:buNone/>
            </a:pPr>
            <a:r>
              <a:rPr lang="id-ID" dirty="0" smtClean="0"/>
              <a:t>Kegiatan bertujuan memberikan informasi dan pengetahuan secara langsung kepada masyarakat tentang kebijakan administrasi kependudukan</a:t>
            </a:r>
            <a:endParaRPr lang="id-ID" dirty="0"/>
          </a:p>
          <a:p>
            <a:r>
              <a:rPr lang="id-ID" dirty="0" smtClean="0"/>
              <a:t>Sasaran</a:t>
            </a:r>
          </a:p>
          <a:p>
            <a:pPr marL="722313" indent="-457200">
              <a:buAutoNum type="alphaLcPeriod"/>
            </a:pPr>
            <a:r>
              <a:rPr lang="id-ID" dirty="0" smtClean="0"/>
              <a:t>Camat</a:t>
            </a:r>
          </a:p>
          <a:p>
            <a:pPr marL="722313" indent="-457200">
              <a:buAutoNum type="alphaLcPeriod"/>
            </a:pPr>
            <a:r>
              <a:rPr lang="id-ID" dirty="0" smtClean="0"/>
              <a:t>Wali Nagari</a:t>
            </a:r>
          </a:p>
          <a:p>
            <a:pPr marL="722313" indent="-457200">
              <a:buAutoNum type="alphaLcPeriod"/>
            </a:pPr>
            <a:r>
              <a:rPr lang="id-ID" dirty="0" smtClean="0"/>
              <a:t>Kepala Jorong</a:t>
            </a:r>
          </a:p>
          <a:p>
            <a:pPr marL="722313" indent="-457200">
              <a:buAutoNum type="alphaLcPeriod"/>
            </a:pPr>
            <a:r>
              <a:rPr lang="id-ID" dirty="0" smtClean="0"/>
              <a:t>Perbankan dan BUMN lainnya</a:t>
            </a:r>
          </a:p>
          <a:p>
            <a:r>
              <a:rPr lang="id-ID" dirty="0" smtClean="0"/>
              <a:t>Hasil</a:t>
            </a:r>
          </a:p>
          <a:p>
            <a:pPr marL="265113" indent="0">
              <a:buNone/>
            </a:pPr>
            <a:r>
              <a:rPr lang="id-ID" dirty="0" smtClean="0"/>
              <a:t>Meningkatnya pengetahuan masyarakat, Perbankan dan BUMN lainnya tentang </a:t>
            </a:r>
            <a:r>
              <a:rPr lang="id-ID" dirty="0"/>
              <a:t>kebijakan administrasi </a:t>
            </a:r>
            <a:r>
              <a:rPr lang="id-ID" dirty="0" smtClean="0"/>
              <a:t>kependudukan</a:t>
            </a:r>
            <a:endParaRPr lang="id-ID" dirty="0"/>
          </a:p>
          <a:p>
            <a:r>
              <a:rPr lang="id-ID" dirty="0" smtClean="0"/>
              <a:t>Usulan </a:t>
            </a:r>
            <a:r>
              <a:rPr lang="id-ID" dirty="0"/>
              <a:t>Dana = RP. </a:t>
            </a:r>
            <a:r>
              <a:rPr lang="id-ID" dirty="0" smtClean="0"/>
              <a:t>168.000.000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9850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6. Penyusunan profil kependudukan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Tujuan</a:t>
            </a:r>
          </a:p>
          <a:p>
            <a:pPr marL="265113" indent="0">
              <a:buNone/>
            </a:pPr>
            <a:r>
              <a:rPr lang="id-ID" dirty="0" smtClean="0"/>
              <a:t>Kegiatan ini bertujuan menyusun dan membuat buku tentang profil kependudukan yang berisi tentang data kependudukan Kabupaten Dharmasraya</a:t>
            </a:r>
            <a:endParaRPr lang="id-ID" dirty="0"/>
          </a:p>
          <a:p>
            <a:r>
              <a:rPr lang="id-ID" dirty="0" smtClean="0"/>
              <a:t>Sasaran</a:t>
            </a:r>
          </a:p>
          <a:p>
            <a:pPr marL="722313" indent="-457200">
              <a:buAutoNum type="alphaLcPeriod"/>
            </a:pPr>
            <a:r>
              <a:rPr lang="id-ID" dirty="0" smtClean="0"/>
              <a:t>Kecamatan</a:t>
            </a:r>
          </a:p>
          <a:p>
            <a:pPr marL="722313" indent="-457200">
              <a:buAutoNum type="alphaLcPeriod"/>
            </a:pPr>
            <a:r>
              <a:rPr lang="id-ID" dirty="0" smtClean="0"/>
              <a:t>Kenagarian</a:t>
            </a:r>
          </a:p>
          <a:p>
            <a:pPr marL="722313" indent="-457200">
              <a:buAutoNum type="alphaLcPeriod"/>
            </a:pPr>
            <a:r>
              <a:rPr lang="id-ID" dirty="0" smtClean="0"/>
              <a:t>Instansi terkait</a:t>
            </a:r>
            <a:endParaRPr lang="id-ID" dirty="0"/>
          </a:p>
          <a:p>
            <a:r>
              <a:rPr lang="id-ID" dirty="0" smtClean="0"/>
              <a:t>Hasil</a:t>
            </a:r>
          </a:p>
          <a:p>
            <a:pPr marL="265113" indent="0">
              <a:buNone/>
            </a:pPr>
            <a:r>
              <a:rPr lang="id-ID"/>
              <a:t>B</a:t>
            </a:r>
            <a:r>
              <a:rPr lang="id-ID" smtClean="0"/>
              <a:t>uku </a:t>
            </a:r>
            <a:r>
              <a:rPr lang="id-ID" dirty="0" smtClean="0"/>
              <a:t>profil kependudukan</a:t>
            </a:r>
            <a:endParaRPr lang="id-ID" dirty="0"/>
          </a:p>
          <a:p>
            <a:r>
              <a:rPr lang="id-ID" dirty="0" smtClean="0"/>
              <a:t>Usulan </a:t>
            </a:r>
            <a:r>
              <a:rPr lang="id-ID" dirty="0"/>
              <a:t>Dana = RP. </a:t>
            </a:r>
            <a:r>
              <a:rPr lang="id-ID" dirty="0" smtClean="0"/>
              <a:t>105.000.000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2924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08912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id-ID" sz="2800" b="1" dirty="0" smtClean="0">
                <a:solidFill>
                  <a:schemeClr val="tx1"/>
                </a:solidFill>
              </a:rPr>
              <a:t>Kebutuhan sarana &amp; prasarana pelayanan</a:t>
            </a:r>
            <a:endParaRPr lang="id-ID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90049444"/>
              </p:ext>
            </p:extLst>
          </p:nvPr>
        </p:nvGraphicFramePr>
        <p:xfrm>
          <a:off x="467544" y="1340768"/>
          <a:ext cx="7787208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92"/>
                <a:gridCol w="2520280"/>
                <a:gridCol w="1152128"/>
                <a:gridCol w="1152128"/>
                <a:gridCol w="1080120"/>
                <a:gridCol w="144016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id-ID" sz="12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NO</a:t>
                      </a:r>
                      <a:endParaRPr lang="id-ID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d-ID" sz="12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NAMA ALAT/RUANGAN</a:t>
                      </a:r>
                      <a:endParaRPr lang="id-ID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d-ID" sz="12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KEBUTUHAN ALAT</a:t>
                      </a:r>
                      <a:endParaRPr lang="id-ID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d-ID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ADA</a:t>
                      </a:r>
                      <a:endParaRPr lang="id-ID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BUTUH</a:t>
                      </a:r>
                      <a:endParaRPr lang="id-ID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KURANG</a:t>
                      </a:r>
                      <a:endParaRPr lang="id-ID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TINDAK LANJUT</a:t>
                      </a:r>
                      <a:endParaRPr lang="id-ID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1.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RUANG SERVER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a. Server SIAK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b. Server Warehouse</a:t>
                      </a:r>
                      <a:r>
                        <a:rPr lang="id-ID" sz="120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 SIAK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c. Server E-KTP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d. UPS</a:t>
                      </a:r>
                      <a:r>
                        <a:rPr lang="id-ID" sz="120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 Server SIAK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e. UPS Server E-KTP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f. UPS Server Warehouse SIAK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2.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Ruang Administrator/Operator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a. Computer/PC</a:t>
                      </a:r>
                      <a:r>
                        <a:rPr lang="id-ID" sz="120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 Client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b. UPS 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c. Air</a:t>
                      </a:r>
                      <a:r>
                        <a:rPr lang="id-ID" sz="120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 Conditioner (AC)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2195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08912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id-ID" sz="2800" b="1" dirty="0" smtClean="0">
                <a:solidFill>
                  <a:schemeClr val="tx1"/>
                </a:solidFill>
              </a:rPr>
              <a:t>Kebutuhan sarana &amp; prasarana pelayanan</a:t>
            </a:r>
            <a:endParaRPr lang="id-ID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43125066"/>
              </p:ext>
            </p:extLst>
          </p:nvPr>
        </p:nvGraphicFramePr>
        <p:xfrm>
          <a:off x="467544" y="1196752"/>
          <a:ext cx="7787208" cy="527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92"/>
                <a:gridCol w="2520280"/>
                <a:gridCol w="1152128"/>
                <a:gridCol w="1152128"/>
                <a:gridCol w="1080120"/>
                <a:gridCol w="144016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id-ID" sz="12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NO</a:t>
                      </a:r>
                      <a:endParaRPr lang="id-ID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d-ID" sz="12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NAMA ALAT/RUANGAN</a:t>
                      </a:r>
                      <a:endParaRPr lang="id-ID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d-ID" sz="12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KEBUTUHAN ALAT</a:t>
                      </a:r>
                      <a:endParaRPr lang="id-ID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d-ID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ADA</a:t>
                      </a:r>
                      <a:endParaRPr lang="id-ID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BUTUH</a:t>
                      </a:r>
                      <a:endParaRPr lang="id-ID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KURANG</a:t>
                      </a:r>
                      <a:endParaRPr lang="id-ID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TINDAK LANJUT</a:t>
                      </a:r>
                      <a:endParaRPr lang="id-ID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3.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Ruang Pelayanan Dafduk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a. </a:t>
                      </a:r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Computer/PC</a:t>
                      </a:r>
                      <a:r>
                        <a:rPr lang="id-ID" sz="120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 Client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b. UPS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c. Jaringan Lokal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4.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Ruang Pelayanan Capil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a. Computer/PC</a:t>
                      </a:r>
                      <a:r>
                        <a:rPr lang="id-ID" sz="120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 Client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b. UPS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c. Jaringan Lokal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5.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Loket Pendaftaran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a.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b.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c.</a:t>
                      </a:r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58460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75</TotalTime>
  <Words>565</Words>
  <Application>Microsoft Office PowerPoint</Application>
  <PresentationFormat>On-screen Show (4:3)</PresentationFormat>
  <Paragraphs>151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PowerPoint Presentation</vt:lpstr>
      <vt:lpstr>1. Penyediaan informasi yang dapat diakses masyarakat</vt:lpstr>
      <vt:lpstr>2. Pembangunan dan pengoperasian siak secara terpadu</vt:lpstr>
      <vt:lpstr>3. Pelatihan tenaga pengelola siak</vt:lpstr>
      <vt:lpstr>4. Implementasi SIAK</vt:lpstr>
      <vt:lpstr>5. Sosialisasi kebijakan penduduk</vt:lpstr>
      <vt:lpstr>6. Penyusunan profil kependudukan</vt:lpstr>
      <vt:lpstr>Kebutuhan sarana &amp; prasarana pelayanan</vt:lpstr>
      <vt:lpstr>Kebutuhan sarana &amp; prasarana pelayanan</vt:lpstr>
      <vt:lpstr>Kebutuhan sarana &amp; prasarana pelayanan</vt:lpstr>
      <vt:lpstr>Kebutuhan sarana &amp; prasarana pelayanan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ismail - [2010]</cp:lastModifiedBy>
  <cp:revision>19</cp:revision>
  <dcterms:created xsi:type="dcterms:W3CDTF">2017-08-08T03:09:29Z</dcterms:created>
  <dcterms:modified xsi:type="dcterms:W3CDTF">2017-08-14T03:44:00Z</dcterms:modified>
</cp:coreProperties>
</file>